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8" r:id="rId3"/>
    <p:sldId id="257" r:id="rId4"/>
    <p:sldId id="262" r:id="rId5"/>
    <p:sldId id="291" r:id="rId6"/>
    <p:sldId id="278" r:id="rId7"/>
    <p:sldId id="263" r:id="rId8"/>
    <p:sldId id="264" r:id="rId9"/>
    <p:sldId id="259" r:id="rId10"/>
    <p:sldId id="260" r:id="rId11"/>
    <p:sldId id="261" r:id="rId12"/>
    <p:sldId id="298" r:id="rId13"/>
    <p:sldId id="297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300" r:id="rId31"/>
    <p:sldId id="284" r:id="rId32"/>
    <p:sldId id="285" r:id="rId33"/>
    <p:sldId id="283" r:id="rId34"/>
    <p:sldId id="286" r:id="rId35"/>
    <p:sldId id="287" r:id="rId36"/>
    <p:sldId id="288" r:id="rId37"/>
    <p:sldId id="289" r:id="rId38"/>
    <p:sldId id="290" r:id="rId39"/>
    <p:sldId id="292" r:id="rId40"/>
    <p:sldId id="299" r:id="rId41"/>
    <p:sldId id="277" r:id="rId42"/>
    <p:sldId id="301" r:id="rId43"/>
    <p:sldId id="302" r:id="rId44"/>
    <p:sldId id="293" r:id="rId45"/>
    <p:sldId id="294" r:id="rId46"/>
    <p:sldId id="295" r:id="rId47"/>
    <p:sldId id="296" r:id="rId4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Light" panose="00000400000000000000" pitchFamily="2" charset="0"/>
      <p:regular r:id="rId54"/>
      <p:bold r:id="rId55"/>
      <p:italic r:id="rId56"/>
      <p:boldItalic r:id="rId57"/>
    </p:embeddedFont>
    <p:embeddedFont>
      <p:font typeface="Barlow SemiBold" panose="00000700000000000000" pitchFamily="2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Thin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86" autoAdjust="0"/>
  </p:normalViewPr>
  <p:slideViewPr>
    <p:cSldViewPr snapToGrid="0">
      <p:cViewPr varScale="1">
        <p:scale>
          <a:sx n="124" d="100"/>
          <a:sy n="124" d="100"/>
        </p:scale>
        <p:origin x="123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.NET Core and </a:t>
            </a:r>
            <a:r>
              <a:rPr lang="en-US" dirty="0" err="1"/>
              <a:t>Blazor</a:t>
            </a:r>
            <a:r>
              <a:rPr lang="en-US" dirty="0"/>
              <a:t> as opposed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Azure DevOps and Continuous Delivery With 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The .NET language of choice to learn is C#, the most widely used language today. </a:t>
            </a:r>
          </a:p>
          <a:p>
            <a:r>
              <a:rPr lang="en-US" sz="2000" dirty="0"/>
              <a:t>It is a general purpose programming language that can handle almost any problem, from desktop to mobile to dynamic web applications. </a:t>
            </a:r>
          </a:p>
          <a:p>
            <a:r>
              <a:rPr lang="en-US" sz="2000" dirty="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 picture is worth a thousand words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| Lecturer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Learn Development Tools</a:t>
            </a:r>
            <a:endParaRPr dirty="0"/>
          </a:p>
          <a:p>
            <a:r>
              <a:rPr lang="en-US" sz="1600" dirty="0"/>
              <a:t>Learn How To Use:</a:t>
            </a:r>
          </a:p>
          <a:p>
            <a:pPr lvl="1"/>
            <a:r>
              <a:rPr lang="en-US" sz="1600" dirty="0"/>
              <a:t>Git</a:t>
            </a:r>
          </a:p>
          <a:p>
            <a:pPr lvl="1"/>
            <a:r>
              <a:rPr lang="en-US" sz="1600" dirty="0"/>
              <a:t>Build Pipelines</a:t>
            </a:r>
          </a:p>
          <a:p>
            <a:pPr lvl="1"/>
            <a:r>
              <a:rPr lang="en-US" sz="1600" dirty="0"/>
              <a:t>Release Pipelines</a:t>
            </a:r>
          </a:p>
          <a:p>
            <a:pPr lvl="1"/>
            <a:r>
              <a:rPr lang="en-US" sz="1600" dirty="0"/>
              <a:t>Tools and Dashboards</a:t>
            </a:r>
          </a:p>
          <a:p>
            <a:endParaRPr lang="en-US" sz="16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32307" y="1531347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Understand Azure DevOps</a:t>
            </a:r>
            <a:endParaRPr dirty="0"/>
          </a:p>
          <a:p>
            <a:r>
              <a:rPr lang="en-US" sz="1600" dirty="0"/>
              <a:t>Learn How To </a:t>
            </a:r>
          </a:p>
          <a:p>
            <a:pPr lvl="1"/>
            <a:r>
              <a:rPr lang="en-US" sz="1600" dirty="0"/>
              <a:t>Setup Azure DevOps Organization</a:t>
            </a:r>
          </a:p>
          <a:p>
            <a:pPr lvl="1"/>
            <a:r>
              <a:rPr lang="en-US" sz="1600" dirty="0"/>
              <a:t>Setup Git Repositories</a:t>
            </a:r>
          </a:p>
          <a:p>
            <a:pPr lvl="1"/>
            <a:r>
              <a:rPr lang="en-US" sz="1600" dirty="0"/>
              <a:t>Develop Work Items</a:t>
            </a:r>
          </a:p>
          <a:p>
            <a:pPr lvl="1"/>
            <a:r>
              <a:rPr lang="en-US" sz="1600" dirty="0"/>
              <a:t>Develop Test Plans</a:t>
            </a:r>
          </a:p>
          <a:p>
            <a:pPr lvl="1"/>
            <a:r>
              <a:rPr lang="en-US" sz="1600" dirty="0"/>
              <a:t>Manage Sprints and Tasks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Waterfall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is done in detail before the project starts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Timelines and cost estimates are predicted beforehand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Might not be able to plan for every contingency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Project resources know their exact role during the execution phase</a:t>
            </a:r>
            <a:endParaRPr lang="en-US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and unbudgeted costs for unforeseen circumstances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Multiple teams working on smaller pieces.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Quicker release times.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and requirements gathering might not be enough to deliver fully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Business and development teams side by side.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Organization can deliver Value more quickly.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through repeated iterations to get bugs fixed.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Azure DevOps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Azure DevOps provides developer services for allowing teams to plan work, collaborate on code development, and build and deploy applications. </a:t>
            </a:r>
          </a:p>
          <a:p>
            <a:r>
              <a:rPr lang="en-US" dirty="0"/>
              <a:t>Azure DevOps supports a collaborative culture and set of processes that bring together developers, project managers, and contributors to develop software.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Agile Methodology</a:t>
            </a:r>
            <a:endParaRPr sz="2400" dirty="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Waterfall Methodology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Key Features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ECE9CC-B0A7-4114-8857-AA9DD2A0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87" y="646052"/>
            <a:ext cx="3762091" cy="32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Blazor WebAssembly</a:t>
            </a:r>
            <a:endParaRPr b="1" dirty="0"/>
          </a:p>
          <a:p>
            <a:r>
              <a:rPr lang="en-US" sz="1800" dirty="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Microsoft Azure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Allow you to host .NET Web Applications.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2022 and .NET 6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What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Learn .NET Core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97AE8AB1-03F4-4EB8-B0E7-B08C4C5519E4}"/>
</file>

<file path=customXml/itemProps2.xml><?xml version="1.0" encoding="utf-8"?>
<ds:datastoreItem xmlns:ds="http://schemas.openxmlformats.org/officeDocument/2006/customXml" ds:itemID="{DA3E06B4-7BDF-47F2-B53F-0DD1E8FD3CAE}"/>
</file>

<file path=customXml/itemProps3.xml><?xml version="1.0" encoding="utf-8"?>
<ds:datastoreItem xmlns:ds="http://schemas.openxmlformats.org/officeDocument/2006/customXml" ds:itemID="{5D46F03D-C3C1-4225-9E6C-D276FD881FBE}"/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1916</Words>
  <Application>Microsoft Office PowerPoint</Application>
  <PresentationFormat>On-screen Show (16:9)</PresentationFormat>
  <Paragraphs>450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Raleway Thin</vt:lpstr>
      <vt:lpstr>Barlow SemiBold</vt:lpstr>
      <vt:lpstr>Calibri</vt:lpstr>
      <vt:lpstr>Montserrat</vt:lpstr>
      <vt:lpstr>Raleway</vt:lpstr>
      <vt:lpstr>Barlow Light</vt:lpstr>
      <vt:lpstr>Barlow</vt:lpstr>
      <vt:lpstr>Arial</vt:lpstr>
      <vt:lpstr>Gaoler template</vt:lpstr>
      <vt:lpstr>Azure DevOps and Continuous Delivery With Git</vt:lpstr>
      <vt:lpstr>HELLO!</vt:lpstr>
      <vt:lpstr>Course Objectives</vt:lpstr>
      <vt:lpstr>Azure DevOps</vt:lpstr>
      <vt:lpstr>Key Features</vt:lpstr>
      <vt:lpstr>Welcome!</vt:lpstr>
      <vt:lpstr>Other Techhnologies</vt:lpstr>
      <vt:lpstr>Visual Studio 2022 and .NET 6</vt:lpstr>
      <vt:lpstr>Why Learn .NET Core</vt:lpstr>
      <vt:lpstr>PowerPoint Presentation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Waterfall Analysis</vt:lpstr>
      <vt:lpstr>Gantt chart</vt:lpstr>
      <vt:lpstr>Agile Analysis</vt:lpstr>
      <vt:lpstr>Roadmap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Trevoir Williams</dc:creator>
  <cp:lastModifiedBy>Trevoir Williams</cp:lastModifiedBy>
  <cp:revision>11</cp:revision>
  <dcterms:modified xsi:type="dcterms:W3CDTF">2022-02-22T04:15:49Z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